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8" r:id="rId3"/>
    <p:sldId id="260" r:id="rId4"/>
    <p:sldId id="300" r:id="rId5"/>
    <p:sldId id="257" r:id="rId6"/>
    <p:sldId id="389" r:id="rId7"/>
    <p:sldId id="375" r:id="rId8"/>
    <p:sldId id="376" r:id="rId9"/>
    <p:sldId id="377" r:id="rId10"/>
    <p:sldId id="378" r:id="rId11"/>
    <p:sldId id="379" r:id="rId12"/>
    <p:sldId id="380" r:id="rId13"/>
    <p:sldId id="382" r:id="rId14"/>
    <p:sldId id="383" r:id="rId15"/>
    <p:sldId id="384" r:id="rId16"/>
    <p:sldId id="385" r:id="rId17"/>
    <p:sldId id="387" r:id="rId18"/>
    <p:sldId id="388" r:id="rId19"/>
    <p:sldId id="390" r:id="rId20"/>
    <p:sldId id="392" r:id="rId21"/>
    <p:sldId id="279" r:id="rId22"/>
    <p:sldId id="285" r:id="rId23"/>
    <p:sldId id="393" r:id="rId24"/>
    <p:sldId id="394" r:id="rId25"/>
    <p:sldId id="395" r:id="rId26"/>
    <p:sldId id="280" r:id="rId27"/>
    <p:sldId id="396" r:id="rId28"/>
    <p:sldId id="397" r:id="rId29"/>
    <p:sldId id="398" r:id="rId30"/>
    <p:sldId id="399" r:id="rId31"/>
    <p:sldId id="400" r:id="rId32"/>
    <p:sldId id="283" r:id="rId33"/>
    <p:sldId id="284" r:id="rId34"/>
    <p:sldId id="286" r:id="rId35"/>
    <p:sldId id="288" r:id="rId36"/>
    <p:sldId id="289" r:id="rId37"/>
    <p:sldId id="290" r:id="rId38"/>
    <p:sldId id="291" r:id="rId39"/>
    <p:sldId id="401" r:id="rId40"/>
    <p:sldId id="292" r:id="rId41"/>
    <p:sldId id="293" r:id="rId42"/>
    <p:sldId id="403" r:id="rId43"/>
    <p:sldId id="402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807" autoAdjust="0"/>
  </p:normalViewPr>
  <p:slideViewPr>
    <p:cSldViewPr snapToGrid="0">
      <p:cViewPr varScale="1">
        <p:scale>
          <a:sx n="66" d="100"/>
          <a:sy n="66" d="100"/>
        </p:scale>
        <p:origin x="13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823E5-6E47-47BE-B4D1-AFCA959F76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3E96C0-5C04-4E0E-A028-75BF5B24CBA8}">
      <dgm:prSet phldrT="[Text]"/>
      <dgm:spPr/>
      <dgm:t>
        <a:bodyPr/>
        <a:lstStyle/>
        <a:p>
          <a:r>
            <a:rPr lang="en-ID" dirty="0"/>
            <a:t>Introduction to Python</a:t>
          </a:r>
          <a:endParaRPr lang="en-US" dirty="0"/>
        </a:p>
      </dgm:t>
    </dgm:pt>
    <dgm:pt modelId="{94FF4692-C31C-4861-8FCB-B1B51C2FE444}" type="parTrans" cxnId="{2F13E85C-93FE-49F4-A10B-A4C1FF992669}">
      <dgm:prSet/>
      <dgm:spPr/>
      <dgm:t>
        <a:bodyPr/>
        <a:lstStyle/>
        <a:p>
          <a:endParaRPr lang="en-US"/>
        </a:p>
      </dgm:t>
    </dgm:pt>
    <dgm:pt modelId="{F297D560-A7DC-492E-B3D3-D6A5CE6D764F}" type="sibTrans" cxnId="{2F13E85C-93FE-49F4-A10B-A4C1FF992669}">
      <dgm:prSet/>
      <dgm:spPr/>
      <dgm:t>
        <a:bodyPr/>
        <a:lstStyle/>
        <a:p>
          <a:endParaRPr lang="en-US"/>
        </a:p>
      </dgm:t>
    </dgm:pt>
    <dgm:pt modelId="{72DC0698-DB0B-4778-9852-F7A6AC84E8FF}">
      <dgm:prSet phldrT="[Text]"/>
      <dgm:spPr/>
      <dgm:t>
        <a:bodyPr/>
        <a:lstStyle/>
        <a:p>
          <a:r>
            <a:rPr lang="en-ID" dirty="0"/>
            <a:t>Expression &amp; Operators</a:t>
          </a:r>
          <a:endParaRPr lang="en-US" dirty="0"/>
        </a:p>
      </dgm:t>
    </dgm:pt>
    <dgm:pt modelId="{2DE37CE8-74D3-4629-879F-120FB867DCF6}" type="parTrans" cxnId="{751F8950-55BF-41A4-B678-4EB5DFCF3E4B}">
      <dgm:prSet/>
      <dgm:spPr/>
      <dgm:t>
        <a:bodyPr/>
        <a:lstStyle/>
        <a:p>
          <a:endParaRPr lang="en-US"/>
        </a:p>
      </dgm:t>
    </dgm:pt>
    <dgm:pt modelId="{6A20F8F5-7A0B-44AE-B8AC-684EF261944B}" type="sibTrans" cxnId="{751F8950-55BF-41A4-B678-4EB5DFCF3E4B}">
      <dgm:prSet/>
      <dgm:spPr/>
      <dgm:t>
        <a:bodyPr/>
        <a:lstStyle/>
        <a:p>
          <a:endParaRPr lang="en-US"/>
        </a:p>
      </dgm:t>
    </dgm:pt>
    <dgm:pt modelId="{F7095625-B509-41EC-976C-9E89E95A34FD}">
      <dgm:prSet phldrT="[Text]"/>
      <dgm:spPr/>
      <dgm:t>
        <a:bodyPr/>
        <a:lstStyle/>
        <a:p>
          <a:r>
            <a:rPr lang="en-ID" dirty="0" err="1"/>
            <a:t>Tipe</a:t>
          </a:r>
          <a:r>
            <a:rPr lang="en-ID" dirty="0"/>
            <a:t> data &amp; </a:t>
          </a:r>
          <a:r>
            <a:rPr lang="en-ID" dirty="0" err="1"/>
            <a:t>Variabel</a:t>
          </a:r>
          <a:endParaRPr lang="en-US" dirty="0"/>
        </a:p>
      </dgm:t>
    </dgm:pt>
    <dgm:pt modelId="{AF261433-2892-4224-B4EC-E1BC038F5E71}" type="sibTrans" cxnId="{A6FFF063-8F82-4EC5-A67E-11FF692BF9A8}">
      <dgm:prSet/>
      <dgm:spPr/>
      <dgm:t>
        <a:bodyPr/>
        <a:lstStyle/>
        <a:p>
          <a:endParaRPr lang="en-US"/>
        </a:p>
      </dgm:t>
    </dgm:pt>
    <dgm:pt modelId="{00164E54-3E16-405F-9406-CC0E72DC809C}" type="parTrans" cxnId="{A6FFF063-8F82-4EC5-A67E-11FF692BF9A8}">
      <dgm:prSet/>
      <dgm:spPr/>
      <dgm:t>
        <a:bodyPr/>
        <a:lstStyle/>
        <a:p>
          <a:endParaRPr lang="en-US"/>
        </a:p>
      </dgm:t>
    </dgm:pt>
    <dgm:pt modelId="{D292B380-0630-48F5-B872-F3E3DE0200CB}">
      <dgm:prSet phldrT="[Text]"/>
      <dgm:spPr/>
      <dgm:t>
        <a:bodyPr/>
        <a:lstStyle/>
        <a:p>
          <a:r>
            <a:rPr lang="en-US" dirty="0"/>
            <a:t>String</a:t>
          </a:r>
        </a:p>
      </dgm:t>
    </dgm:pt>
    <dgm:pt modelId="{29D1FFCF-FCE6-443D-9E7E-3DAEB91E41BB}" type="parTrans" cxnId="{02C7AD78-E9EA-49D2-A3BE-424B94BCBE0E}">
      <dgm:prSet/>
      <dgm:spPr/>
      <dgm:t>
        <a:bodyPr/>
        <a:lstStyle/>
        <a:p>
          <a:endParaRPr lang="en-ID"/>
        </a:p>
      </dgm:t>
    </dgm:pt>
    <dgm:pt modelId="{BDC2BAC7-1696-4F81-A002-490DBDDED129}" type="sibTrans" cxnId="{02C7AD78-E9EA-49D2-A3BE-424B94BCBE0E}">
      <dgm:prSet/>
      <dgm:spPr/>
      <dgm:t>
        <a:bodyPr/>
        <a:lstStyle/>
        <a:p>
          <a:endParaRPr lang="en-ID"/>
        </a:p>
      </dgm:t>
    </dgm:pt>
    <dgm:pt modelId="{B89678EA-E100-4CCD-8E96-F84FB8F89B28}" type="pres">
      <dgm:prSet presAssocID="{DFB823E5-6E47-47BE-B4D1-AFCA959F765C}" presName="Name0" presStyleCnt="0">
        <dgm:presLayoutVars>
          <dgm:chMax val="7"/>
          <dgm:chPref val="7"/>
          <dgm:dir/>
        </dgm:presLayoutVars>
      </dgm:prSet>
      <dgm:spPr/>
    </dgm:pt>
    <dgm:pt modelId="{DDC7478F-7E74-4B10-9BFC-9F91164363F6}" type="pres">
      <dgm:prSet presAssocID="{DFB823E5-6E47-47BE-B4D1-AFCA959F765C}" presName="Name1" presStyleCnt="0"/>
      <dgm:spPr/>
    </dgm:pt>
    <dgm:pt modelId="{ED523E2C-AC2E-45B6-9F88-14CA8C0C27EC}" type="pres">
      <dgm:prSet presAssocID="{DFB823E5-6E47-47BE-B4D1-AFCA959F765C}" presName="cycle" presStyleCnt="0"/>
      <dgm:spPr/>
    </dgm:pt>
    <dgm:pt modelId="{3AEF59E8-80F5-47BF-A3BA-1D8F70F5F744}" type="pres">
      <dgm:prSet presAssocID="{DFB823E5-6E47-47BE-B4D1-AFCA959F765C}" presName="srcNode" presStyleLbl="node1" presStyleIdx="0" presStyleCnt="4"/>
      <dgm:spPr/>
    </dgm:pt>
    <dgm:pt modelId="{1A9E20CE-2CAE-41A2-BA52-500CAE2C1FDD}" type="pres">
      <dgm:prSet presAssocID="{DFB823E5-6E47-47BE-B4D1-AFCA959F765C}" presName="conn" presStyleLbl="parChTrans1D2" presStyleIdx="0" presStyleCnt="1"/>
      <dgm:spPr/>
    </dgm:pt>
    <dgm:pt modelId="{ACCE558E-0D36-4154-B244-33825099A0F2}" type="pres">
      <dgm:prSet presAssocID="{DFB823E5-6E47-47BE-B4D1-AFCA959F765C}" presName="extraNode" presStyleLbl="node1" presStyleIdx="0" presStyleCnt="4"/>
      <dgm:spPr/>
    </dgm:pt>
    <dgm:pt modelId="{2FC14181-A038-4127-B2E7-9CD815C6A96A}" type="pres">
      <dgm:prSet presAssocID="{DFB823E5-6E47-47BE-B4D1-AFCA959F765C}" presName="dstNode" presStyleLbl="node1" presStyleIdx="0" presStyleCnt="4"/>
      <dgm:spPr/>
    </dgm:pt>
    <dgm:pt modelId="{CB0C9B76-07E6-4B01-AA01-91EEC3779855}" type="pres">
      <dgm:prSet presAssocID="{563E96C0-5C04-4E0E-A028-75BF5B24CBA8}" presName="text_1" presStyleLbl="node1" presStyleIdx="0" presStyleCnt="4">
        <dgm:presLayoutVars>
          <dgm:bulletEnabled val="1"/>
        </dgm:presLayoutVars>
      </dgm:prSet>
      <dgm:spPr/>
    </dgm:pt>
    <dgm:pt modelId="{D668F7CF-13CD-42C6-A34E-B1874FD08063}" type="pres">
      <dgm:prSet presAssocID="{563E96C0-5C04-4E0E-A028-75BF5B24CBA8}" presName="accent_1" presStyleCnt="0"/>
      <dgm:spPr/>
    </dgm:pt>
    <dgm:pt modelId="{278A1C55-AE4C-4774-8AD3-E173A2C92799}" type="pres">
      <dgm:prSet presAssocID="{563E96C0-5C04-4E0E-A028-75BF5B24CBA8}" presName="accentRepeatNode" presStyleLbl="solidFgAcc1" presStyleIdx="0" presStyleCnt="4"/>
      <dgm:spPr/>
    </dgm:pt>
    <dgm:pt modelId="{8E1A1F26-758C-415E-95B8-2CC9BC95483B}" type="pres">
      <dgm:prSet presAssocID="{F7095625-B509-41EC-976C-9E89E95A34FD}" presName="text_2" presStyleLbl="node1" presStyleIdx="1" presStyleCnt="4">
        <dgm:presLayoutVars>
          <dgm:bulletEnabled val="1"/>
        </dgm:presLayoutVars>
      </dgm:prSet>
      <dgm:spPr/>
    </dgm:pt>
    <dgm:pt modelId="{ADF4582F-1AF3-4D9D-9690-45BDD69EEAC8}" type="pres">
      <dgm:prSet presAssocID="{F7095625-B509-41EC-976C-9E89E95A34FD}" presName="accent_2" presStyleCnt="0"/>
      <dgm:spPr/>
    </dgm:pt>
    <dgm:pt modelId="{615ED3F9-43CA-4F9B-B4DD-05EA44F591DD}" type="pres">
      <dgm:prSet presAssocID="{F7095625-B509-41EC-976C-9E89E95A34FD}" presName="accentRepeatNode" presStyleLbl="solidFgAcc1" presStyleIdx="1" presStyleCnt="4"/>
      <dgm:spPr/>
    </dgm:pt>
    <dgm:pt modelId="{E2D4A9D9-2503-478A-BDF4-EBA2081B1E42}" type="pres">
      <dgm:prSet presAssocID="{72DC0698-DB0B-4778-9852-F7A6AC84E8FF}" presName="text_3" presStyleLbl="node1" presStyleIdx="2" presStyleCnt="4">
        <dgm:presLayoutVars>
          <dgm:bulletEnabled val="1"/>
        </dgm:presLayoutVars>
      </dgm:prSet>
      <dgm:spPr/>
    </dgm:pt>
    <dgm:pt modelId="{2D3AEC60-CD9A-4226-9C6F-00A9814BB67E}" type="pres">
      <dgm:prSet presAssocID="{72DC0698-DB0B-4778-9852-F7A6AC84E8FF}" presName="accent_3" presStyleCnt="0"/>
      <dgm:spPr/>
    </dgm:pt>
    <dgm:pt modelId="{BF7545A6-4F0A-430B-9BF2-B75CCAF64DB8}" type="pres">
      <dgm:prSet presAssocID="{72DC0698-DB0B-4778-9852-F7A6AC84E8FF}" presName="accentRepeatNode" presStyleLbl="solidFgAcc1" presStyleIdx="2" presStyleCnt="4"/>
      <dgm:spPr/>
    </dgm:pt>
    <dgm:pt modelId="{E28213E9-6098-4444-8899-05B83F606512}" type="pres">
      <dgm:prSet presAssocID="{D292B380-0630-48F5-B872-F3E3DE0200CB}" presName="text_4" presStyleLbl="node1" presStyleIdx="3" presStyleCnt="4">
        <dgm:presLayoutVars>
          <dgm:bulletEnabled val="1"/>
        </dgm:presLayoutVars>
      </dgm:prSet>
      <dgm:spPr/>
    </dgm:pt>
    <dgm:pt modelId="{653D2455-E56D-483E-9390-DAD02041B1FD}" type="pres">
      <dgm:prSet presAssocID="{D292B380-0630-48F5-B872-F3E3DE0200CB}" presName="accent_4" presStyleCnt="0"/>
      <dgm:spPr/>
    </dgm:pt>
    <dgm:pt modelId="{89991387-EF42-436B-8D7B-58DD9CC6A042}" type="pres">
      <dgm:prSet presAssocID="{D292B380-0630-48F5-B872-F3E3DE0200CB}" presName="accentRepeatNode" presStyleLbl="solidFgAcc1" presStyleIdx="3" presStyleCnt="4"/>
      <dgm:spPr/>
    </dgm:pt>
  </dgm:ptLst>
  <dgm:cxnLst>
    <dgm:cxn modelId="{8EB6E415-5517-44F2-8174-351232B10143}" type="presOf" srcId="{72DC0698-DB0B-4778-9852-F7A6AC84E8FF}" destId="{E2D4A9D9-2503-478A-BDF4-EBA2081B1E42}" srcOrd="0" destOrd="0" presId="urn:microsoft.com/office/officeart/2008/layout/VerticalCurvedList"/>
    <dgm:cxn modelId="{079E2F1D-9F21-4B42-977D-7FF89AB3A024}" type="presOf" srcId="{F7095625-B509-41EC-976C-9E89E95A34FD}" destId="{8E1A1F26-758C-415E-95B8-2CC9BC95483B}" srcOrd="0" destOrd="0" presId="urn:microsoft.com/office/officeart/2008/layout/VerticalCurvedList"/>
    <dgm:cxn modelId="{2F13E85C-93FE-49F4-A10B-A4C1FF992669}" srcId="{DFB823E5-6E47-47BE-B4D1-AFCA959F765C}" destId="{563E96C0-5C04-4E0E-A028-75BF5B24CBA8}" srcOrd="0" destOrd="0" parTransId="{94FF4692-C31C-4861-8FCB-B1B51C2FE444}" sibTransId="{F297D560-A7DC-492E-B3D3-D6A5CE6D764F}"/>
    <dgm:cxn modelId="{FFA1C05D-F27D-479C-9EB1-1A1CCAF2D95A}" type="presOf" srcId="{563E96C0-5C04-4E0E-A028-75BF5B24CBA8}" destId="{CB0C9B76-07E6-4B01-AA01-91EEC3779855}" srcOrd="0" destOrd="0" presId="urn:microsoft.com/office/officeart/2008/layout/VerticalCurvedList"/>
    <dgm:cxn modelId="{A6FFF063-8F82-4EC5-A67E-11FF692BF9A8}" srcId="{DFB823E5-6E47-47BE-B4D1-AFCA959F765C}" destId="{F7095625-B509-41EC-976C-9E89E95A34FD}" srcOrd="1" destOrd="0" parTransId="{00164E54-3E16-405F-9406-CC0E72DC809C}" sibTransId="{AF261433-2892-4224-B4EC-E1BC038F5E71}"/>
    <dgm:cxn modelId="{751F8950-55BF-41A4-B678-4EB5DFCF3E4B}" srcId="{DFB823E5-6E47-47BE-B4D1-AFCA959F765C}" destId="{72DC0698-DB0B-4778-9852-F7A6AC84E8FF}" srcOrd="2" destOrd="0" parTransId="{2DE37CE8-74D3-4629-879F-120FB867DCF6}" sibTransId="{6A20F8F5-7A0B-44AE-B8AC-684EF261944B}"/>
    <dgm:cxn modelId="{02C7AD78-E9EA-49D2-A3BE-424B94BCBE0E}" srcId="{DFB823E5-6E47-47BE-B4D1-AFCA959F765C}" destId="{D292B380-0630-48F5-B872-F3E3DE0200CB}" srcOrd="3" destOrd="0" parTransId="{29D1FFCF-FCE6-443D-9E7E-3DAEB91E41BB}" sibTransId="{BDC2BAC7-1696-4F81-A002-490DBDDED129}"/>
    <dgm:cxn modelId="{1719B5C4-E56E-4644-AE7F-1C92F866DE43}" type="presOf" srcId="{DFB823E5-6E47-47BE-B4D1-AFCA959F765C}" destId="{B89678EA-E100-4CCD-8E96-F84FB8F89B28}" srcOrd="0" destOrd="0" presId="urn:microsoft.com/office/officeart/2008/layout/VerticalCurvedList"/>
    <dgm:cxn modelId="{EF23E2C9-4BD1-4604-ACA2-20CB24D585D8}" type="presOf" srcId="{D292B380-0630-48F5-B872-F3E3DE0200CB}" destId="{E28213E9-6098-4444-8899-05B83F606512}" srcOrd="0" destOrd="0" presId="urn:microsoft.com/office/officeart/2008/layout/VerticalCurvedList"/>
    <dgm:cxn modelId="{90BE16DC-1AF4-42E5-A23C-86C4973DFD04}" type="presOf" srcId="{F297D560-A7DC-492E-B3D3-D6A5CE6D764F}" destId="{1A9E20CE-2CAE-41A2-BA52-500CAE2C1FDD}" srcOrd="0" destOrd="0" presId="urn:microsoft.com/office/officeart/2008/layout/VerticalCurvedList"/>
    <dgm:cxn modelId="{B882EB8C-696B-4C3D-BBDB-066EF192AB26}" type="presParOf" srcId="{B89678EA-E100-4CCD-8E96-F84FB8F89B28}" destId="{DDC7478F-7E74-4B10-9BFC-9F91164363F6}" srcOrd="0" destOrd="0" presId="urn:microsoft.com/office/officeart/2008/layout/VerticalCurvedList"/>
    <dgm:cxn modelId="{FC984E67-BD55-45AC-AC8B-D9D80DF0E035}" type="presParOf" srcId="{DDC7478F-7E74-4B10-9BFC-9F91164363F6}" destId="{ED523E2C-AC2E-45B6-9F88-14CA8C0C27EC}" srcOrd="0" destOrd="0" presId="urn:microsoft.com/office/officeart/2008/layout/VerticalCurvedList"/>
    <dgm:cxn modelId="{FCAA8675-A916-409F-B941-D56E435DD525}" type="presParOf" srcId="{ED523E2C-AC2E-45B6-9F88-14CA8C0C27EC}" destId="{3AEF59E8-80F5-47BF-A3BA-1D8F70F5F744}" srcOrd="0" destOrd="0" presId="urn:microsoft.com/office/officeart/2008/layout/VerticalCurvedList"/>
    <dgm:cxn modelId="{970E38A8-05B7-44AD-B8C3-46A2696F8B94}" type="presParOf" srcId="{ED523E2C-AC2E-45B6-9F88-14CA8C0C27EC}" destId="{1A9E20CE-2CAE-41A2-BA52-500CAE2C1FDD}" srcOrd="1" destOrd="0" presId="urn:microsoft.com/office/officeart/2008/layout/VerticalCurvedList"/>
    <dgm:cxn modelId="{C681E717-C8A4-4D23-A410-0142D2FAD6B4}" type="presParOf" srcId="{ED523E2C-AC2E-45B6-9F88-14CA8C0C27EC}" destId="{ACCE558E-0D36-4154-B244-33825099A0F2}" srcOrd="2" destOrd="0" presId="urn:microsoft.com/office/officeart/2008/layout/VerticalCurvedList"/>
    <dgm:cxn modelId="{352799C4-9EEF-4BA9-B814-476A10C1E486}" type="presParOf" srcId="{ED523E2C-AC2E-45B6-9F88-14CA8C0C27EC}" destId="{2FC14181-A038-4127-B2E7-9CD815C6A96A}" srcOrd="3" destOrd="0" presId="urn:microsoft.com/office/officeart/2008/layout/VerticalCurvedList"/>
    <dgm:cxn modelId="{AA20FDB1-59C5-43F5-A343-D13DC10377B1}" type="presParOf" srcId="{DDC7478F-7E74-4B10-9BFC-9F91164363F6}" destId="{CB0C9B76-07E6-4B01-AA01-91EEC3779855}" srcOrd="1" destOrd="0" presId="urn:microsoft.com/office/officeart/2008/layout/VerticalCurvedList"/>
    <dgm:cxn modelId="{EC60E9FD-8033-499D-AB77-8CE5377C53BF}" type="presParOf" srcId="{DDC7478F-7E74-4B10-9BFC-9F91164363F6}" destId="{D668F7CF-13CD-42C6-A34E-B1874FD08063}" srcOrd="2" destOrd="0" presId="urn:microsoft.com/office/officeart/2008/layout/VerticalCurvedList"/>
    <dgm:cxn modelId="{59A8EF69-C250-43DB-987D-A976E35B3E36}" type="presParOf" srcId="{D668F7CF-13CD-42C6-A34E-B1874FD08063}" destId="{278A1C55-AE4C-4774-8AD3-E173A2C92799}" srcOrd="0" destOrd="0" presId="urn:microsoft.com/office/officeart/2008/layout/VerticalCurvedList"/>
    <dgm:cxn modelId="{B10CCC9E-D71B-4CE4-AE64-B9928D8B7EF1}" type="presParOf" srcId="{DDC7478F-7E74-4B10-9BFC-9F91164363F6}" destId="{8E1A1F26-758C-415E-95B8-2CC9BC95483B}" srcOrd="3" destOrd="0" presId="urn:microsoft.com/office/officeart/2008/layout/VerticalCurvedList"/>
    <dgm:cxn modelId="{D5828936-F827-4DA3-AB02-92A143FC754F}" type="presParOf" srcId="{DDC7478F-7E74-4B10-9BFC-9F91164363F6}" destId="{ADF4582F-1AF3-4D9D-9690-45BDD69EEAC8}" srcOrd="4" destOrd="0" presId="urn:microsoft.com/office/officeart/2008/layout/VerticalCurvedList"/>
    <dgm:cxn modelId="{AD38459D-2211-490C-AD43-7C7431BDF17B}" type="presParOf" srcId="{ADF4582F-1AF3-4D9D-9690-45BDD69EEAC8}" destId="{615ED3F9-43CA-4F9B-B4DD-05EA44F591DD}" srcOrd="0" destOrd="0" presId="urn:microsoft.com/office/officeart/2008/layout/VerticalCurvedList"/>
    <dgm:cxn modelId="{56270443-9B09-4089-94D1-FD51C90F740F}" type="presParOf" srcId="{DDC7478F-7E74-4B10-9BFC-9F91164363F6}" destId="{E2D4A9D9-2503-478A-BDF4-EBA2081B1E42}" srcOrd="5" destOrd="0" presId="urn:microsoft.com/office/officeart/2008/layout/VerticalCurvedList"/>
    <dgm:cxn modelId="{020DCDF7-47C6-4565-84E2-A066BCD61AE4}" type="presParOf" srcId="{DDC7478F-7E74-4B10-9BFC-9F91164363F6}" destId="{2D3AEC60-CD9A-4226-9C6F-00A9814BB67E}" srcOrd="6" destOrd="0" presId="urn:microsoft.com/office/officeart/2008/layout/VerticalCurvedList"/>
    <dgm:cxn modelId="{41B93364-B168-49A0-9508-CA3A8E5C5A52}" type="presParOf" srcId="{2D3AEC60-CD9A-4226-9C6F-00A9814BB67E}" destId="{BF7545A6-4F0A-430B-9BF2-B75CCAF64DB8}" srcOrd="0" destOrd="0" presId="urn:microsoft.com/office/officeart/2008/layout/VerticalCurvedList"/>
    <dgm:cxn modelId="{98753E4B-80EC-4DEA-818C-1DABF18E39CA}" type="presParOf" srcId="{DDC7478F-7E74-4B10-9BFC-9F91164363F6}" destId="{E28213E9-6098-4444-8899-05B83F606512}" srcOrd="7" destOrd="0" presId="urn:microsoft.com/office/officeart/2008/layout/VerticalCurvedList"/>
    <dgm:cxn modelId="{750002C5-AB0E-4455-A86B-008FD0DA1D9F}" type="presParOf" srcId="{DDC7478F-7E74-4B10-9BFC-9F91164363F6}" destId="{653D2455-E56D-483E-9390-DAD02041B1FD}" srcOrd="8" destOrd="0" presId="urn:microsoft.com/office/officeart/2008/layout/VerticalCurvedList"/>
    <dgm:cxn modelId="{453F183D-4988-475D-BDCD-73F30AFA09FC}" type="presParOf" srcId="{653D2455-E56D-483E-9390-DAD02041B1FD}" destId="{89991387-EF42-436B-8D7B-58DD9CC6A0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E20CE-2CAE-41A2-BA52-500CAE2C1FDD}">
      <dsp:nvSpPr>
        <dsp:cNvPr id="0" name=""/>
        <dsp:cNvSpPr/>
      </dsp:nvSpPr>
      <dsp:spPr>
        <a:xfrm>
          <a:off x="-4679999" y="-717431"/>
          <a:ext cx="5574578" cy="5574578"/>
        </a:xfrm>
        <a:prstGeom prst="blockArc">
          <a:avLst>
            <a:gd name="adj1" fmla="val 18900000"/>
            <a:gd name="adj2" fmla="val 2700000"/>
            <a:gd name="adj3" fmla="val 3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C9B76-07E6-4B01-AA01-91EEC3779855}">
      <dsp:nvSpPr>
        <dsp:cNvPr id="0" name=""/>
        <dsp:cNvSpPr/>
      </dsp:nvSpPr>
      <dsp:spPr>
        <a:xfrm>
          <a:off x="468533" y="318261"/>
          <a:ext cx="6839632" cy="636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5503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Introduction to Python</a:t>
          </a:r>
          <a:endParaRPr lang="en-US" sz="3300" kern="1200" dirty="0"/>
        </a:p>
      </dsp:txBody>
      <dsp:txXfrm>
        <a:off x="468533" y="318261"/>
        <a:ext cx="6839632" cy="636853"/>
      </dsp:txXfrm>
    </dsp:sp>
    <dsp:sp modelId="{278A1C55-AE4C-4774-8AD3-E173A2C92799}">
      <dsp:nvSpPr>
        <dsp:cNvPr id="0" name=""/>
        <dsp:cNvSpPr/>
      </dsp:nvSpPr>
      <dsp:spPr>
        <a:xfrm>
          <a:off x="70499" y="238654"/>
          <a:ext cx="796067" cy="796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A1F26-758C-415E-95B8-2CC9BC95483B}">
      <dsp:nvSpPr>
        <dsp:cNvPr id="0" name=""/>
        <dsp:cNvSpPr/>
      </dsp:nvSpPr>
      <dsp:spPr>
        <a:xfrm>
          <a:off x="833656" y="1273707"/>
          <a:ext cx="6474509" cy="636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5503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 err="1"/>
            <a:t>Tipe</a:t>
          </a:r>
          <a:r>
            <a:rPr lang="en-ID" sz="3300" kern="1200" dirty="0"/>
            <a:t> data &amp; </a:t>
          </a:r>
          <a:r>
            <a:rPr lang="en-ID" sz="3300" kern="1200" dirty="0" err="1"/>
            <a:t>Variabel</a:t>
          </a:r>
          <a:endParaRPr lang="en-US" sz="3300" kern="1200" dirty="0"/>
        </a:p>
      </dsp:txBody>
      <dsp:txXfrm>
        <a:off x="833656" y="1273707"/>
        <a:ext cx="6474509" cy="636853"/>
      </dsp:txXfrm>
    </dsp:sp>
    <dsp:sp modelId="{615ED3F9-43CA-4F9B-B4DD-05EA44F591DD}">
      <dsp:nvSpPr>
        <dsp:cNvPr id="0" name=""/>
        <dsp:cNvSpPr/>
      </dsp:nvSpPr>
      <dsp:spPr>
        <a:xfrm>
          <a:off x="435622" y="1194101"/>
          <a:ext cx="796067" cy="796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4A9D9-2503-478A-BDF4-EBA2081B1E42}">
      <dsp:nvSpPr>
        <dsp:cNvPr id="0" name=""/>
        <dsp:cNvSpPr/>
      </dsp:nvSpPr>
      <dsp:spPr>
        <a:xfrm>
          <a:off x="833656" y="2229154"/>
          <a:ext cx="6474509" cy="636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5503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300" kern="1200" dirty="0"/>
            <a:t>Expression &amp; Operators</a:t>
          </a:r>
          <a:endParaRPr lang="en-US" sz="3300" kern="1200" dirty="0"/>
        </a:p>
      </dsp:txBody>
      <dsp:txXfrm>
        <a:off x="833656" y="2229154"/>
        <a:ext cx="6474509" cy="636853"/>
      </dsp:txXfrm>
    </dsp:sp>
    <dsp:sp modelId="{BF7545A6-4F0A-430B-9BF2-B75CCAF64DB8}">
      <dsp:nvSpPr>
        <dsp:cNvPr id="0" name=""/>
        <dsp:cNvSpPr/>
      </dsp:nvSpPr>
      <dsp:spPr>
        <a:xfrm>
          <a:off x="435622" y="2149547"/>
          <a:ext cx="796067" cy="796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213E9-6098-4444-8899-05B83F606512}">
      <dsp:nvSpPr>
        <dsp:cNvPr id="0" name=""/>
        <dsp:cNvSpPr/>
      </dsp:nvSpPr>
      <dsp:spPr>
        <a:xfrm>
          <a:off x="468533" y="3184600"/>
          <a:ext cx="6839632" cy="636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5503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String</a:t>
          </a:r>
        </a:p>
      </dsp:txBody>
      <dsp:txXfrm>
        <a:off x="468533" y="3184600"/>
        <a:ext cx="6839632" cy="636853"/>
      </dsp:txXfrm>
    </dsp:sp>
    <dsp:sp modelId="{89991387-EF42-436B-8D7B-58DD9CC6A042}">
      <dsp:nvSpPr>
        <dsp:cNvPr id="0" name=""/>
        <dsp:cNvSpPr/>
      </dsp:nvSpPr>
      <dsp:spPr>
        <a:xfrm>
          <a:off x="70499" y="3104993"/>
          <a:ext cx="796067" cy="7960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5-21T03:07:16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26582 10583 0,'17'0'125,"1"0"-125,53 0 15,-1 0-15,18-17 16,-35 17-16,35-18 15,71 18-15,-71-18 16,-35 18-16,18-17 16,-53 17-16,-1 0 15,1 0-15,-36 0 125,-17 0-125,0 17 16,-36 1-16,-17-18 16,35 0-16,0 0 15,-35 0-15,35 18 16,-35-18-16,35 0 15,-18 0-15,54 0 16,-1 0-16,0 17 0,1-17 16,-1 0-16,36 0 47,-1 0-32,72 0-15,-19 0 16,1 0-16,34 0 15,-34 0-15,-18 0 16,-18 0-16,-88 0 78,18 0-78,-106 0 16,53 0-16,17 0 15,-17 0-15,53 0 16,70 0 62,-17 0-78,-1 0 16,1 0-16,0 0 15,-1 0-15,-34 0 63,-1 0-47,0 0-16</inkml:trace>
  <inkml:trace contextRef="#ctx0" brushRef="#br0" timeOffset="2700">26829 10530 0,'17'0'141,"-17"18"-141,36-18 15,-1 0-15,18 0 16,-18 0 0,0 0-16,1 0 0,-1 0 15,18 0-15,-35 0 16,-1 18-16,18-18 16,-17 0-1,0 0 16,-1 0-15,1 0 31</inkml:trace>
  <inkml:trace contextRef="#ctx0" brushRef="#br0" timeOffset="3547.66">25400 10848 0,'35'0'110,"18"0"-95,0-18-15,18 18 16,-1 0 0,-35 0-16,18-17 15,-17 17-15,-1 0 16,0 0-16,1 0 16</inkml:trace>
  <inkml:trace contextRef="#ctx0" brushRef="#br0" timeOffset="4281.49">23689 10830 0,'18'0'109,"35"0"-93,-1 0-16,37 0 15,-19 0 1,-34 0-16,122-17 16,-122 17-16,-1 0 15,18 0-15,-36 0 16</inkml:trace>
  <inkml:trace contextRef="#ctx0" brushRef="#br0" timeOffset="6840.8">6050 11148 0,'35'0'140,"54"0"-124,-1-18-16,-18 0 16,124-87-16,-35 52 15,0 0-15,-36-18 16,36 18-16,0 0 15,17-17-15,-105 52 16,-36 18-16,-35-17 16,0 34 46,-35 1-62,-18 35 16,-18 17-16,-35-17 15,36-17-15,-36 34 16,18-35-16,35-17 16,18-18-16,52 0 78,19 0-78,17-35 15,-36 35-15,18-18 16,1 18-16,-19 0 0,1 0 16,0 0-16,-36 0 31,-17 0-15,-53 0-16,17 18 15,0-18-15,54 0 16,-1 0-16,1 0 15,34 0 32,18 0-47,18 0 16,0 0-16,-35 0 16,0 0-16,-1 0 15</inkml:trace>
  <inkml:trace contextRef="#ctx0" brushRef="#br0" timeOffset="211458.78">21149 14817 0,'18'0'0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51B6A-EB4C-4CC5-98AE-9AB7126E1A55}" type="datetimeFigureOut">
              <a:rPr lang="en-ID" smtClean="0"/>
              <a:t>21/05/2023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06DE5-BD12-4141-AFF2-2DD7B6ABF1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2263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6834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443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765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temui</a:t>
            </a:r>
            <a:r>
              <a:rPr lang="en-US" dirty="0"/>
              <a:t> </a:t>
            </a:r>
            <a:r>
              <a:rPr lang="en-US" dirty="0" err="1"/>
              <a:t>lulusan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lulus. </a:t>
            </a:r>
            <a:r>
              <a:rPr lang="en-US" dirty="0" err="1"/>
              <a:t>Merampungkan</a:t>
            </a:r>
            <a:r>
              <a:rPr lang="en-US" dirty="0"/>
              <a:t> </a:t>
            </a:r>
            <a:r>
              <a:rPr lang="en-US" dirty="0" err="1"/>
              <a:t>skripsinya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menguasai</a:t>
            </a:r>
            <a:r>
              <a:rPr lang="en-US" dirty="0"/>
              <a:t> Bahasa python </a:t>
            </a:r>
            <a:r>
              <a:rPr lang="en-US" dirty="0" err="1"/>
              <a:t>ini</a:t>
            </a:r>
            <a:r>
              <a:rPr lang="en-US" dirty="0"/>
              <a:t>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048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849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Total_minutes</a:t>
            </a:r>
            <a:r>
              <a:rPr lang="en-US" dirty="0"/>
              <a:t> : </a:t>
            </a:r>
            <a:r>
              <a:rPr lang="en-US" dirty="0" err="1"/>
              <a:t>total_min</a:t>
            </a:r>
            <a:endParaRPr lang="en-US" dirty="0"/>
          </a:p>
          <a:p>
            <a:r>
              <a:rPr lang="en-US" dirty="0" err="1"/>
              <a:t>Total_hour</a:t>
            </a:r>
            <a:r>
              <a:rPr lang="en-US" dirty="0"/>
              <a:t> : </a:t>
            </a:r>
            <a:r>
              <a:rPr lang="en-US" dirty="0" err="1"/>
              <a:t>total_hr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025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1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Mhlas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06DE5-BD12-4141-AFF2-2DD7B6ABF1B7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08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3062-6120-4E77-95B5-0931B4C14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6D108-8CCC-4115-97B6-DEC0EFB4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6EE9-DBAE-448C-86C9-1A8EE4C9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785B-A59C-41B9-80C2-B54C395D3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5F29C-FFEE-4661-BEBB-FD904285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0" descr="Background pattern&#10;&#10;Description automatically generated">
            <a:extLst>
              <a:ext uri="{FF2B5EF4-FFF2-40B4-BE49-F238E27FC236}">
                <a16:creationId xmlns:a16="http://schemas.microsoft.com/office/drawing/2014/main" id="{C27BEC7D-D102-4254-8B14-191A0270A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" y="-7506"/>
            <a:ext cx="1218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84159-1431-4D46-AB36-0D84B1D91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6FD86-2E21-42D1-BE1D-33AD26E5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19AD6-798A-48A4-8FC0-488310F6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0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0624-4ADC-4967-8081-02C2874D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98C0-273F-449A-ACCC-8B1CD585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24087-E46E-472C-BD2C-0EBB81AEE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AE453-CD3A-4EC9-8CBB-2C6D6226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CD6E6-E2B1-4441-BAED-D2EBAC3C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69214-EC91-4EF0-881A-7CB89DCD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31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EC20-EA3A-414E-A0B2-098E21B3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50C81-BB0F-4A2F-80B5-192328341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75B9-CB1B-483D-8EDB-39C074B4D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5B699-48DF-4538-B3A4-FAC91E0A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FE209-C74F-4B96-B21F-9BDB83CB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F70A1-8577-414F-9B01-5CDFBC82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5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03CC-8D2B-4039-8B9E-50351648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8D23C-A3C1-426D-BC41-27E48AC08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5D9B9-EE8A-4FE7-BEA2-DD80FA2A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8DED1-537C-4076-9583-81633B59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B58F-ACE6-4F1E-B933-A1344137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0098F5-313A-4E28-8FD8-CDAAD9E45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D428D-6C79-4FAC-A1FC-ABDE4DEAF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E19A4-FD24-4828-8E16-22D85463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1ECCF-A749-4365-B76D-3CEF86C8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97771-BCC5-493A-98D3-A0232C10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8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33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01196" y="2322745"/>
            <a:ext cx="536109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777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3862" y="720514"/>
            <a:ext cx="3404276" cy="46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33" b="1" i="0">
                <a:solidFill>
                  <a:srgbClr val="0E356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73134" y="4207988"/>
            <a:ext cx="10845732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611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6AEE-4629-4428-B23C-3EDCBC1A6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68D74-4347-4A87-B673-62B72486B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CC054-8DF4-4C93-A2D4-39FB8870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59FB-D949-4F4E-A969-61BD5948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EC4E8-CAC1-4048-BF81-CD19A41F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0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A3EF-34BD-4080-8512-B1AB9443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9211-5D3F-487E-BD75-CE9915D29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655DB-2F90-431B-857C-87F045E3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038B9-5288-4F19-B017-0531305A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40D2E-7D9A-4D0B-B850-1C000B20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44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C0FE-3878-4963-AC6A-370567F3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B25BC-5C15-4B11-8B3C-475630D3D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B758-094E-4B5E-A59B-CD36E94F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BF831-193F-41B0-B788-F673F0CFC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C9F78-1BEE-432A-BA3F-E4C2E400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75B2-3A19-4F7D-81D6-BFB6124A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D515-5986-42C0-A2B2-C119183A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CF7C-26F4-453B-B346-A2872599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77153-E75A-4E62-84F6-C2CD583C4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6CBBD-2858-4DF7-8CB2-F2C48312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65840A6-FB79-421E-B443-17D675ECB7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7699" cy="68579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8B2AC82-0FC6-43E7-8185-6E2C0777AE95}"/>
              </a:ext>
            </a:extLst>
          </p:cNvPr>
          <p:cNvGrpSpPr/>
          <p:nvPr userDrawn="1"/>
        </p:nvGrpSpPr>
        <p:grpSpPr>
          <a:xfrm rot="5400000">
            <a:off x="-3324050" y="3305350"/>
            <a:ext cx="6876701" cy="228600"/>
            <a:chOff x="-2" y="6466643"/>
            <a:chExt cx="12206012" cy="39135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FBD6E9-8002-4254-A1C0-B52DF97FAA8E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C8B458-2FDC-48B6-9AEB-31545723FE5E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CD2E69-9F76-4215-8E43-6CBFAB2EAD8F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65CA1F-6BC7-4A6F-9C9E-7CD347ADC734}"/>
              </a:ext>
            </a:extLst>
          </p:cNvPr>
          <p:cNvGrpSpPr/>
          <p:nvPr userDrawn="1"/>
        </p:nvGrpSpPr>
        <p:grpSpPr>
          <a:xfrm>
            <a:off x="338962" y="122759"/>
            <a:ext cx="1486545" cy="534466"/>
            <a:chOff x="10403810" y="122759"/>
            <a:chExt cx="1486545" cy="53446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74E9423-82A0-4D27-AECB-6CE6BEE8A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03810" y="122759"/>
              <a:ext cx="403820" cy="40382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C0549F5-A788-424C-BCBC-76355C1DF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31802" y="149829"/>
              <a:ext cx="943520" cy="35224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1178774-6792-4A4B-9496-DEDEBE3BF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001" y="553721"/>
              <a:ext cx="1460354" cy="10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7373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4090-4A70-433D-8591-9B6C3B9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5DE8-E02B-4BC3-A5B2-490CE303A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77C07-C486-4D7A-8CEC-2B8D1D505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06061-E77C-4782-AEA1-9F1D70DF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28522-3FB1-430F-B2A2-52E14A79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B6FCE-70B1-4F0E-B6DC-1BFD0C4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4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0D66-AC66-439F-A473-9F631A42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BFF23-9DCA-4964-BA55-AA292B8BB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AD7AB-1A8C-4F0A-9AD9-00B6A9C5F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02231-11B2-49A1-8677-637669993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756F-6EF8-4D7E-91B8-5BA917C69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A1C14-3DA5-4150-A84A-6799EE5FE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6799A-9719-4427-9401-4D2A2A05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7AD66-34B5-4BF2-87C2-F5E4ED84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46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EA42-FC47-4AD9-A6EC-02C33FA7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F8FED-C751-436C-9F8A-AC3B3B7E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30E51-6C37-4EAC-BF0E-FB00A282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7D4DC-8BD8-4BA1-A648-4B237370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63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AD0CB-C6D2-4333-A167-9326B80F4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C24E6-5B33-4B83-9C8A-C08AB13A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54125-3F8D-40C8-B1D6-A9785088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364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0585-2E06-4DD9-A5C0-BF5DA367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59C0-E0F1-4113-AAA1-12E11F5AE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1ED73-C196-411B-8C45-877218BB4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08177-1506-4374-A5AA-0AA4204A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20105-7D60-49C1-B52A-E8CA64BE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DDE57-7BC9-4C10-BB43-ED28639AD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63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2D64-1366-4E94-B2FC-A448EBA0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6D9AF-08AB-492F-ACF3-72C178A66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5F5F8-6812-4E0A-84DD-EC4B5A9F5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1A6DD-7229-4279-8D78-E58AB91CB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4A351-0154-46B8-A660-9D5E3F59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61E37-567F-4454-BD7B-D1D36BB0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90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2CA6-5705-4B2A-95B8-0B3F64F1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F6A33-F89A-495A-A2DE-66B682030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1D062-1B1D-4D41-8474-A2379DF4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61032-5356-4DD2-8FAD-AD0C8220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B384-5807-42C9-B99C-23E92A3D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00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1AAEB6-E45A-4CAF-B4BA-8A1DC4E2F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AB7F5-A77C-410C-B3A6-8E4705EB3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20D1E-939A-439D-B612-6ACF691C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5456-E3F7-4604-903B-43796B5A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42DDD-971E-4864-826D-30F75B7B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2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744E-06E5-46D9-B3C6-C081968B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F23AE-2C5A-4787-8191-9F0C7DA82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F2367-9145-45CC-B054-4A52219A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12E8A-E03C-43BF-908A-4276A9A9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7AF00-A4F1-451B-A13B-BD3358A3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E17CBDC-51DA-4B3C-AB73-04B7AA5A1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" y="0"/>
            <a:ext cx="12187701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40ED2-4535-4A22-95B3-DA6D643EADBB}"/>
              </a:ext>
            </a:extLst>
          </p:cNvPr>
          <p:cNvGrpSpPr/>
          <p:nvPr userDrawn="1"/>
        </p:nvGrpSpPr>
        <p:grpSpPr>
          <a:xfrm rot="5400000">
            <a:off x="8637200" y="3305350"/>
            <a:ext cx="6876701" cy="228600"/>
            <a:chOff x="-2" y="6466643"/>
            <a:chExt cx="12206012" cy="3913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BEFAA-2B3F-4562-840D-926E0991E500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613BC6-DEA7-4048-8671-1342A2DB8FE4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E7C186-1B20-48D2-9CCA-6D0B72115C76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53CEBB-F80C-48D6-876E-5D647D0088BE}"/>
              </a:ext>
            </a:extLst>
          </p:cNvPr>
          <p:cNvGrpSpPr/>
          <p:nvPr userDrawn="1"/>
        </p:nvGrpSpPr>
        <p:grpSpPr>
          <a:xfrm>
            <a:off x="10356512" y="122759"/>
            <a:ext cx="1486545" cy="534466"/>
            <a:chOff x="10403810" y="122759"/>
            <a:chExt cx="1486545" cy="534466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C34C7BE-43B3-4C3B-B319-4B0E124D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03810" y="122759"/>
              <a:ext cx="403820" cy="40382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D5F67D0-F0E8-4397-9A0F-39EBDA6F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31802" y="149829"/>
              <a:ext cx="943520" cy="35224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0D3D1C4-A364-4FAD-9A41-87022C518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001" y="553721"/>
              <a:ext cx="1460354" cy="10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38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3E03-F39F-4689-9D66-8F7B7F26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5E5F4-F3C8-488E-B0DC-F537F39A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8775-733B-4EB4-8DA0-FE9E13F58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2A9C2-3C16-43E9-B647-65BFEBC0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CA64F-2739-4A5E-803B-5CE3BD53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61F9-C77F-40B9-8CDA-52F7AEA4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C742900A-2658-4CAD-9179-96935D6952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"/>
            <a:ext cx="12192000" cy="68604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8A4B4F0-DF19-4BC8-A426-90D20D999F78}"/>
              </a:ext>
            </a:extLst>
          </p:cNvPr>
          <p:cNvGrpSpPr/>
          <p:nvPr userDrawn="1"/>
        </p:nvGrpSpPr>
        <p:grpSpPr>
          <a:xfrm>
            <a:off x="-2" y="0"/>
            <a:ext cx="12206012" cy="228600"/>
            <a:chOff x="-2" y="6466643"/>
            <a:chExt cx="12206012" cy="3913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C50566-41ED-4C01-9E4D-CE4EDD5E8214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8705B1-2040-4ED1-ABC4-AE55B26B1863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DB9371-3C68-4318-AAF8-850C69D41A71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1188A6-0F0E-40E6-B97F-F26BDE2F9A7D}"/>
              </a:ext>
            </a:extLst>
          </p:cNvPr>
          <p:cNvGrpSpPr/>
          <p:nvPr userDrawn="1"/>
        </p:nvGrpSpPr>
        <p:grpSpPr>
          <a:xfrm>
            <a:off x="10381283" y="302489"/>
            <a:ext cx="1486545" cy="534466"/>
            <a:chOff x="10403810" y="122759"/>
            <a:chExt cx="1486545" cy="53446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78361E9-8240-4164-901D-EEEB648B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03810" y="122759"/>
              <a:ext cx="403820" cy="40382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D12A727-7847-4F62-A99B-80E4C52CA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31802" y="149829"/>
              <a:ext cx="943520" cy="352247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4A77CD6-92C8-484A-81DB-BE32055F8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430001" y="553721"/>
              <a:ext cx="1460354" cy="10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0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3E03-F39F-4689-9D66-8F7B7F26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5E5F4-F3C8-488E-B0DC-F537F39A6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08775-733B-4EB4-8DA0-FE9E13F58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2A9C2-3C16-43E9-B647-65BFEBC0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CA64F-2739-4A5E-803B-5CE3BD53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61F9-C77F-40B9-8CDA-52F7AEA4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C742900A-2658-4CAD-9179-96935D6952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210"/>
            <a:ext cx="12192000" cy="68604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5D101C-85FC-4F1B-ABF7-F2A16A9A9564}"/>
              </a:ext>
            </a:extLst>
          </p:cNvPr>
          <p:cNvGrpSpPr/>
          <p:nvPr userDrawn="1"/>
        </p:nvGrpSpPr>
        <p:grpSpPr>
          <a:xfrm>
            <a:off x="-2" y="0"/>
            <a:ext cx="12206012" cy="228600"/>
            <a:chOff x="-2" y="6466643"/>
            <a:chExt cx="12206012" cy="3913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5FF061-9346-48AD-8E9F-1819A135E11B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6C558-4C20-4812-BD4D-F81793ABCD51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9244B5-500C-4FA0-8405-9EFEDD66873D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129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6C63-960A-4960-B207-3EE9501B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7131C-2F33-4C51-ADBA-97D6528A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275F6-5528-46A8-B2EA-68D34146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8642E-D907-42C7-BEDA-ED89323B1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7BFB2-286A-4D11-B840-1F629EFDB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D81C1-C6BB-4C15-A348-50295673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DD3C2-25CF-418D-A129-0AFD081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475DF-1691-43AD-A2A7-0909D117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CB21D915-8628-4742-816D-3811473767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210"/>
            <a:ext cx="12192000" cy="68604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5366DF-CCA0-463A-97FD-BE47D450CBEB}"/>
              </a:ext>
            </a:extLst>
          </p:cNvPr>
          <p:cNvGrpSpPr/>
          <p:nvPr userDrawn="1"/>
        </p:nvGrpSpPr>
        <p:grpSpPr>
          <a:xfrm>
            <a:off x="-2" y="6629400"/>
            <a:ext cx="12206012" cy="228600"/>
            <a:chOff x="-2" y="6466643"/>
            <a:chExt cx="12206012" cy="3913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A591D-F6B3-4969-89A0-1EF5ECEC80A0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56224A-911E-47EB-9427-78A1F09C3906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29161D-1117-4A08-B069-3CF6C292C1E7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000C6E-2762-4F11-AD1F-26EEDEC47FAF}"/>
              </a:ext>
            </a:extLst>
          </p:cNvPr>
          <p:cNvGrpSpPr/>
          <p:nvPr userDrawn="1"/>
        </p:nvGrpSpPr>
        <p:grpSpPr>
          <a:xfrm>
            <a:off x="9622979" y="146972"/>
            <a:ext cx="1482581" cy="560038"/>
            <a:chOff x="610839" y="1740102"/>
            <a:chExt cx="2770300" cy="1046469"/>
          </a:xfrm>
          <a:solidFill>
            <a:schemeClr val="bg1"/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D73A82C-A912-4DD6-AB69-B9D911AE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94796" y="1790860"/>
              <a:ext cx="1758327" cy="65103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70A0B52-4C72-4AD4-A6B9-EC687F7C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839" y="1740102"/>
              <a:ext cx="752552" cy="75255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867F718-BF0E-4039-9428-59F9C77B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9648" y="2593682"/>
              <a:ext cx="2721491" cy="192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81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6C63-960A-4960-B207-3EE9501B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7131C-2F33-4C51-ADBA-97D6528A0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275F6-5528-46A8-B2EA-68D34146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8642E-D907-42C7-BEDA-ED89323B1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7BFB2-286A-4D11-B840-1F629EFDB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D81C1-C6BB-4C15-A348-50295673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6DD3C2-25CF-418D-A129-0AFD081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7475DF-1691-43AD-A2A7-0909D117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CB21D915-8628-4742-816D-3811473767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-1210"/>
            <a:ext cx="12192000" cy="68604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5366DF-CCA0-463A-97FD-BE47D450CBEB}"/>
              </a:ext>
            </a:extLst>
          </p:cNvPr>
          <p:cNvGrpSpPr/>
          <p:nvPr userDrawn="1"/>
        </p:nvGrpSpPr>
        <p:grpSpPr>
          <a:xfrm>
            <a:off x="-2" y="6629400"/>
            <a:ext cx="12206012" cy="228600"/>
            <a:chOff x="-2" y="6466643"/>
            <a:chExt cx="12206012" cy="3913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0A591D-F6B3-4969-89A0-1EF5ECEC80A0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56224A-911E-47EB-9427-78A1F09C3906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29161D-1117-4A08-B069-3CF6C292C1E7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67BC11-187C-44C2-BF2B-075286C9FAFF}"/>
              </a:ext>
            </a:extLst>
          </p:cNvPr>
          <p:cNvGrpSpPr/>
          <p:nvPr userDrawn="1"/>
        </p:nvGrpSpPr>
        <p:grpSpPr>
          <a:xfrm>
            <a:off x="10143241" y="115440"/>
            <a:ext cx="1482581" cy="560038"/>
            <a:chOff x="610839" y="1740102"/>
            <a:chExt cx="2770300" cy="1046469"/>
          </a:xfrm>
          <a:solidFill>
            <a:schemeClr val="bg1"/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8CD57B2-5A08-4DDC-BDE9-42530663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94796" y="1790860"/>
              <a:ext cx="1758327" cy="65103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09AC5EB-7EE6-4F8B-847A-F45863C80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0839" y="1740102"/>
              <a:ext cx="752552" cy="75255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63486AF-30F2-4ACD-BCAD-ABE138BA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9648" y="2593682"/>
              <a:ext cx="2721491" cy="192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80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3062-6120-4E77-95B5-0931B4C14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6D108-8CCC-4115-97B6-DEC0EFB47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6EE9-DBAE-448C-86C9-1A8EE4C9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D785B-A59C-41B9-80C2-B54C395D3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5F29C-FFEE-4661-BEBB-FD904285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Content Placeholder 10" descr="Background pattern&#10;&#10;Description automatically generated">
            <a:extLst>
              <a:ext uri="{FF2B5EF4-FFF2-40B4-BE49-F238E27FC236}">
                <a16:creationId xmlns:a16="http://schemas.microsoft.com/office/drawing/2014/main" id="{C27BEC7D-D102-4254-8B14-191A0270A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0" y="-7506"/>
            <a:ext cx="1218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C5C-C9E4-4976-B4D7-27015141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81CFD-A20F-4BDC-A1F1-B553EBC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21094-4C35-4687-BDB3-8237D5CA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9E2CF-6AFC-428A-AE44-9999F79BE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92C3D-4B41-4958-A29D-389D455B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72E1E-30B2-491B-8F22-6FAAFD8C9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C9CF7-8FC6-4582-A731-3A65FE413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954A2-B1C1-4881-9767-999F97F033E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E5B4A-877A-44F6-BCC3-8F8447296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DF28C-E717-423B-9398-AFB659F48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E8E4D-7066-4EAA-B2FD-36BC27D65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2" r:id="rId5"/>
    <p:sldLayoutId id="2147483653" r:id="rId6"/>
    <p:sldLayoutId id="2147483673" r:id="rId7"/>
    <p:sldLayoutId id="2147483674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A9933-4188-4DB5-B647-AE40A098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CBB6E-913D-473D-8721-3A851DCAC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BB90-460F-4A22-A1B0-9D0102A69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3F3AF-1920-4CB6-9223-682489E5B1D5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8F0E3-4297-4AAB-82BA-759A5FD82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8DB80-FC55-4D7D-9F14-EE69C7A46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3C84-1FEB-4B96-8BDF-3DF053F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8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6CED5CD-D607-4F31-B1DC-96BC845EB8BA}"/>
              </a:ext>
            </a:extLst>
          </p:cNvPr>
          <p:cNvSpPr txBox="1">
            <a:spLocks/>
          </p:cNvSpPr>
          <p:nvPr/>
        </p:nvSpPr>
        <p:spPr>
          <a:xfrm>
            <a:off x="1400175" y="3311226"/>
            <a:ext cx="9949996" cy="130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Britannic Bold" pitchFamily="34" charset="0"/>
              </a:rPr>
              <a:t>INTRODUCTION TO PYTHON</a:t>
            </a:r>
            <a:endParaRPr lang="en-US" sz="4800" dirty="0">
              <a:solidFill>
                <a:schemeClr val="bg1"/>
              </a:solidFill>
              <a:latin typeface="Centra No1 Extrabold" pitchFamily="50" charset="0"/>
              <a:ea typeface="Centra No1 Extrabold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DC0415-0C91-420D-8862-2C673563265B}"/>
              </a:ext>
            </a:extLst>
          </p:cNvPr>
          <p:cNvCxnSpPr>
            <a:cxnSpLocks/>
          </p:cNvCxnSpPr>
          <p:nvPr/>
        </p:nvCxnSpPr>
        <p:spPr>
          <a:xfrm>
            <a:off x="1514475" y="4396784"/>
            <a:ext cx="938887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F943BA-CA32-49A8-82A9-8673EEB042B8}"/>
              </a:ext>
            </a:extLst>
          </p:cNvPr>
          <p:cNvGrpSpPr/>
          <p:nvPr/>
        </p:nvGrpSpPr>
        <p:grpSpPr>
          <a:xfrm>
            <a:off x="11613823" y="6321424"/>
            <a:ext cx="578177" cy="253999"/>
            <a:chOff x="-2" y="6466643"/>
            <a:chExt cx="12206012" cy="3913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4A332A-F082-4037-984F-2138E7F5C48C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5A5293-9C67-4F8F-B4F7-201120B482AE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7E1596-E993-40D5-B5D3-FECAC39E819D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606B880-410A-458E-B409-A651C366B391}"/>
              </a:ext>
            </a:extLst>
          </p:cNvPr>
          <p:cNvSpPr txBox="1">
            <a:spLocks/>
          </p:cNvSpPr>
          <p:nvPr/>
        </p:nvSpPr>
        <p:spPr>
          <a:xfrm>
            <a:off x="1636913" y="4618749"/>
            <a:ext cx="9144000" cy="37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C000"/>
                </a:solidFill>
                <a:latin typeface="Centra No1" pitchFamily="50" charset="0"/>
                <a:ea typeface="Centra No1" pitchFamily="50" charset="0"/>
              </a:rPr>
              <a:t>Denis Eka </a:t>
            </a:r>
            <a:r>
              <a:rPr lang="en-US" sz="3200" dirty="0" err="1">
                <a:solidFill>
                  <a:srgbClr val="FFC000"/>
                </a:solidFill>
                <a:latin typeface="Centra No1" pitchFamily="50" charset="0"/>
                <a:ea typeface="Centra No1" pitchFamily="50" charset="0"/>
              </a:rPr>
              <a:t>Cahyani</a:t>
            </a:r>
            <a:r>
              <a:rPr lang="en-US" sz="3200" dirty="0">
                <a:solidFill>
                  <a:srgbClr val="FFC000"/>
                </a:solidFill>
                <a:latin typeface="Centra No1" pitchFamily="50" charset="0"/>
                <a:ea typeface="Centra No1" pitchFamily="50" charset="0"/>
              </a:rPr>
              <a:t>, </a:t>
            </a:r>
            <a:r>
              <a:rPr lang="en-US" sz="3200" dirty="0" err="1">
                <a:solidFill>
                  <a:srgbClr val="FFC000"/>
                </a:solidFill>
                <a:latin typeface="Centra No1" pitchFamily="50" charset="0"/>
                <a:ea typeface="Centra No1" pitchFamily="50" charset="0"/>
              </a:rPr>
              <a:t>M.Kom</a:t>
            </a:r>
            <a:r>
              <a:rPr lang="en-US" sz="3200" dirty="0">
                <a:solidFill>
                  <a:srgbClr val="FFC000"/>
                </a:solidFill>
                <a:latin typeface="Centra No1" pitchFamily="50" charset="0"/>
                <a:ea typeface="Centra No1" pitchFamily="50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29DA08-F305-4D0E-BCF3-2D3A0353F124}"/>
              </a:ext>
            </a:extLst>
          </p:cNvPr>
          <p:cNvSpPr txBox="1">
            <a:spLocks/>
          </p:cNvSpPr>
          <p:nvPr/>
        </p:nvSpPr>
        <p:spPr>
          <a:xfrm>
            <a:off x="1400175" y="5086047"/>
            <a:ext cx="9144000" cy="372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i="1" dirty="0">
              <a:solidFill>
                <a:srgbClr val="FFC000"/>
              </a:solidFill>
              <a:latin typeface="Centra No1 Light" pitchFamily="50" charset="0"/>
              <a:ea typeface="Centra No1 Light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DA18E-6578-C4FB-F1D3-C33ADD12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044" y="1563745"/>
            <a:ext cx="5396258" cy="179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4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Fitur</a:t>
            </a:r>
            <a:r>
              <a:rPr lang="en-US" dirty="0">
                <a:solidFill>
                  <a:srgbClr val="FF0000"/>
                </a:solidFill>
              </a:rPr>
              <a:t>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15896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Sintaks</a:t>
            </a:r>
            <a:r>
              <a:rPr lang="en-US" dirty="0"/>
              <a:t> yang </a:t>
            </a:r>
            <a:r>
              <a:rPr lang="en-US" dirty="0" err="1"/>
              <a:t>elegan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Bahasa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 library yang </a:t>
            </a:r>
            <a:r>
              <a:rPr lang="en-US" dirty="0" err="1"/>
              <a:t>banyak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multiple inheritance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gratis </a:t>
            </a:r>
          </a:p>
        </p:txBody>
      </p:sp>
    </p:spTree>
    <p:extLst>
      <p:ext uri="{BB962C8B-B14F-4D97-AF65-F5344CB8AC3E}">
        <p14:creationId xmlns:p14="http://schemas.microsoft.com/office/powerpoint/2010/main" val="203911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Perbedaan</a:t>
            </a:r>
            <a:r>
              <a:rPr lang="en-US" dirty="0">
                <a:solidFill>
                  <a:srgbClr val="FF0000"/>
                </a:solidFill>
              </a:rPr>
              <a:t> python </a:t>
            </a:r>
            <a:r>
              <a:rPr lang="en-US" dirty="0" err="1">
                <a:solidFill>
                  <a:srgbClr val="FF0000"/>
                </a:solidFill>
              </a:rPr>
              <a:t>dengan</a:t>
            </a:r>
            <a:r>
              <a:rPr lang="en-US" dirty="0">
                <a:solidFill>
                  <a:srgbClr val="FF0000"/>
                </a:solidFill>
              </a:rPr>
              <a:t> C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1" y="1723814"/>
            <a:ext cx="7658100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53" y="4088402"/>
            <a:ext cx="7514408" cy="216799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7121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Konsep</a:t>
            </a:r>
            <a:r>
              <a:rPr lang="en-US" dirty="0">
                <a:solidFill>
                  <a:srgbClr val="FF0000"/>
                </a:solidFill>
              </a:rPr>
              <a:t> Python : REPL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05538-9EEA-CAA6-A0F6-A833EDD05A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98A53-5B31-5A2E-B99A-1424E86665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9917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Pilihan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Development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2" y="1690688"/>
            <a:ext cx="9183001" cy="38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Anaconda Distribution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" y="1916219"/>
            <a:ext cx="101917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2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Notebook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2" y="2005965"/>
            <a:ext cx="98964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Google </a:t>
            </a:r>
            <a:r>
              <a:rPr lang="en-US" dirty="0" err="1">
                <a:solidFill>
                  <a:srgbClr val="FF0000"/>
                </a:solidFill>
              </a:rPr>
              <a:t>Colaboratory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7081BF-B3A4-7D95-A000-23CEA06A3F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F5265-F6B1-7704-EC94-EFB8CE7506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48" y="1575976"/>
            <a:ext cx="10544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>
                <a:solidFill>
                  <a:srgbClr val="FF0000"/>
                </a:solidFill>
              </a:rPr>
              <a:t>Membuat Folder di Google Drive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4" y="1336448"/>
            <a:ext cx="681990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015" y="3429000"/>
            <a:ext cx="62198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9C87BF-0733-38A6-013A-C6386DF41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TIPE DATA DAN VARIABEL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3B5062-BA5D-A1EF-1052-32482EAC0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0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Tipe</a:t>
            </a:r>
            <a:r>
              <a:rPr lang="en-US" dirty="0">
                <a:solidFill>
                  <a:srgbClr val="FF0000"/>
                </a:solidFill>
              </a:rPr>
              <a:t> Data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Float :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riil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Int</a:t>
            </a:r>
            <a:r>
              <a:rPr lang="en-US" dirty="0"/>
              <a:t> :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(integer)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Str</a:t>
            </a:r>
            <a:r>
              <a:rPr lang="en-US" dirty="0"/>
              <a:t> : string, </a:t>
            </a:r>
            <a:r>
              <a:rPr lang="en-US" dirty="0" err="1"/>
              <a:t>teks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Bool : True or False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73" y="1825625"/>
            <a:ext cx="5943600" cy="194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4459632"/>
            <a:ext cx="399885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Type Casting : convert to other data type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49" y="4183645"/>
            <a:ext cx="1514475" cy="2066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11" y="4551787"/>
            <a:ext cx="1685925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4C9A7-728F-D9E4-9B7F-0E65DB409500}"/>
              </a:ext>
            </a:extLst>
          </p:cNvPr>
          <p:cNvSpPr txBox="1"/>
          <p:nvPr/>
        </p:nvSpPr>
        <p:spPr>
          <a:xfrm>
            <a:off x="10324618" y="445963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type(true)?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010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A1A228-C9DD-4066-AF03-5B364BEAE00C}"/>
              </a:ext>
            </a:extLst>
          </p:cNvPr>
          <p:cNvSpPr txBox="1"/>
          <p:nvPr/>
        </p:nvSpPr>
        <p:spPr>
          <a:xfrm>
            <a:off x="619126" y="615325"/>
            <a:ext cx="434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Centra No1 Extrabold" pitchFamily="50" charset="0"/>
                <a:ea typeface="Centra No1 Extrabold" pitchFamily="50" charset="0"/>
              </a:rPr>
              <a:t>OUTLINE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5D0B3B-6DF6-46F3-AA75-C91FBD540780}"/>
              </a:ext>
            </a:extLst>
          </p:cNvPr>
          <p:cNvGrpSpPr/>
          <p:nvPr/>
        </p:nvGrpSpPr>
        <p:grpSpPr>
          <a:xfrm>
            <a:off x="-2" y="0"/>
            <a:ext cx="12206012" cy="228600"/>
            <a:chOff x="-2" y="6466643"/>
            <a:chExt cx="12206012" cy="3913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96065-991C-4F23-917E-33CF34368371}"/>
                </a:ext>
              </a:extLst>
            </p:cNvPr>
            <p:cNvSpPr/>
            <p:nvPr/>
          </p:nvSpPr>
          <p:spPr>
            <a:xfrm rot="5400000">
              <a:off x="3339930" y="3126712"/>
              <a:ext cx="391357" cy="707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EB435-E72D-4979-9703-23FEF7FFBFAC}"/>
                </a:ext>
              </a:extLst>
            </p:cNvPr>
            <p:cNvSpPr/>
            <p:nvPr/>
          </p:nvSpPr>
          <p:spPr>
            <a:xfrm rot="5400000">
              <a:off x="7549767" y="5988095"/>
              <a:ext cx="391357" cy="13484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016155-FB22-4F30-A798-D06296DABA4D}"/>
                </a:ext>
              </a:extLst>
            </p:cNvPr>
            <p:cNvSpPr/>
            <p:nvPr/>
          </p:nvSpPr>
          <p:spPr>
            <a:xfrm rot="5400000">
              <a:off x="10117163" y="4769153"/>
              <a:ext cx="391357" cy="3786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65732850"/>
              </p:ext>
            </p:extLst>
          </p:nvPr>
        </p:nvGraphicFramePr>
        <p:xfrm>
          <a:off x="2495006" y="1346685"/>
          <a:ext cx="7364548" cy="4139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0600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Tipe</a:t>
            </a:r>
            <a:r>
              <a:rPr lang="en-US" dirty="0">
                <a:solidFill>
                  <a:srgbClr val="FF0000"/>
                </a:solidFill>
              </a:rPr>
              <a:t> Data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Float :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riil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Int</a:t>
            </a:r>
            <a:r>
              <a:rPr lang="en-US" dirty="0"/>
              <a:t> :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bulat</a:t>
            </a:r>
            <a:r>
              <a:rPr lang="en-US" dirty="0"/>
              <a:t> (integer)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Str</a:t>
            </a:r>
            <a:r>
              <a:rPr lang="en-US" dirty="0"/>
              <a:t> : string, </a:t>
            </a:r>
            <a:r>
              <a:rPr lang="en-US" dirty="0" err="1"/>
              <a:t>teks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Bool : True or False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959" y="4040294"/>
            <a:ext cx="399885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Type Casting : convert to other data type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5000"/>
            <a:ext cx="2209800" cy="152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71" y="4634013"/>
            <a:ext cx="3952875" cy="1609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80" y="4494316"/>
            <a:ext cx="3733800" cy="1562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068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Variabel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6063"/>
            <a:ext cx="6877050" cy="133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A58B96-6E90-683E-7B80-41DB087EB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40188"/>
            <a:ext cx="6773789" cy="13334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9223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Variabel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DB95-3953-34A8-5FEB-35FD1032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5" y="1406090"/>
            <a:ext cx="6354699" cy="1361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2A07C-7A01-8FBE-7B26-BA8A2B54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1" y="2895638"/>
            <a:ext cx="6397803" cy="1443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CD569-7F52-A811-BB43-95F93707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01" y="4555958"/>
            <a:ext cx="6397803" cy="1443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C4EEDE-3D7C-D420-A993-A542B67E6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120" y="4790557"/>
            <a:ext cx="2211274" cy="5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75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Variabel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2" y="2122002"/>
            <a:ext cx="7240769" cy="26139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997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C67C9-98D0-AB89-B31A-3661DF67D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EKSPRESSION DAN OPERATORS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3411C1A-D1DF-18B4-3481-CF4898675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6979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Ekspresi</a:t>
            </a:r>
            <a:r>
              <a:rPr lang="en-US" dirty="0">
                <a:solidFill>
                  <a:srgbClr val="FF0000"/>
                </a:solidFill>
              </a:rPr>
              <a:t> : </a:t>
            </a:r>
            <a:r>
              <a:rPr lang="en-US" dirty="0" err="1">
                <a:solidFill>
                  <a:srgbClr val="FF0000"/>
                </a:solidFill>
              </a:rPr>
              <a:t>Operasi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Matematika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96" y="2091282"/>
            <a:ext cx="2333625" cy="1343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96" y="3679855"/>
            <a:ext cx="1895475" cy="133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F0249-24F5-978B-FA3D-DEF82A0E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590" y="2091282"/>
            <a:ext cx="1895474" cy="26655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F79B33-70FD-0DB5-A8EC-C56CBFBC9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961" y="2433594"/>
            <a:ext cx="1713105" cy="16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09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82" y="1195150"/>
            <a:ext cx="2968910" cy="4981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E01D6-5F58-C47A-46AB-C03255A2593A}"/>
              </a:ext>
            </a:extLst>
          </p:cNvPr>
          <p:cNvSpPr txBox="1"/>
          <p:nvPr/>
        </p:nvSpPr>
        <p:spPr>
          <a:xfrm>
            <a:off x="638684" y="1479444"/>
            <a:ext cx="27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</a:t>
            </a:r>
            <a:r>
              <a:rPr lang="en-ID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Arithmetic operators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0496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E01D6-5F58-C47A-46AB-C03255A2593A}"/>
              </a:ext>
            </a:extLst>
          </p:cNvPr>
          <p:cNvSpPr txBox="1"/>
          <p:nvPr/>
        </p:nvSpPr>
        <p:spPr>
          <a:xfrm>
            <a:off x="638684" y="1479444"/>
            <a:ext cx="29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ID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Assignment operators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5BAF0-857E-3C23-F501-C8116616851D}"/>
              </a:ext>
            </a:extLst>
          </p:cNvPr>
          <p:cNvSpPr txBox="1"/>
          <p:nvPr/>
        </p:nvSpPr>
        <p:spPr>
          <a:xfrm>
            <a:off x="638683" y="2002420"/>
            <a:ext cx="81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Assignment operators are used to assign values to variables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B5A40-8EB2-4F81-A7D1-2730906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52" y="2343311"/>
            <a:ext cx="6951562" cy="39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E01D6-5F58-C47A-46AB-C03255A2593A}"/>
              </a:ext>
            </a:extLst>
          </p:cNvPr>
          <p:cNvSpPr txBox="1"/>
          <p:nvPr/>
        </p:nvSpPr>
        <p:spPr>
          <a:xfrm>
            <a:off x="638684" y="1479444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</a:t>
            </a:r>
            <a:r>
              <a:rPr lang="en-ID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Comparison operators</a:t>
            </a:r>
            <a:endParaRPr lang="en-ID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5BAF0-857E-3C23-F501-C8116616851D}"/>
              </a:ext>
            </a:extLst>
          </p:cNvPr>
          <p:cNvSpPr txBox="1"/>
          <p:nvPr/>
        </p:nvSpPr>
        <p:spPr>
          <a:xfrm>
            <a:off x="638684" y="1889912"/>
            <a:ext cx="81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Comparison operators are used to compare two values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4DBF2-C7F9-E423-3751-335ED30F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35" y="2541937"/>
            <a:ext cx="6828112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E01D6-5F58-C47A-46AB-C03255A2593A}"/>
              </a:ext>
            </a:extLst>
          </p:cNvPr>
          <p:cNvSpPr txBox="1"/>
          <p:nvPr/>
        </p:nvSpPr>
        <p:spPr>
          <a:xfrm>
            <a:off x="638683" y="1479444"/>
            <a:ext cx="23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ID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Logical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5BAF0-857E-3C23-F501-C8116616851D}"/>
              </a:ext>
            </a:extLst>
          </p:cNvPr>
          <p:cNvSpPr txBox="1"/>
          <p:nvPr/>
        </p:nvSpPr>
        <p:spPr>
          <a:xfrm>
            <a:off x="638684" y="1889912"/>
            <a:ext cx="815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Logical operators are used to combine conditional statements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72F61-439E-9B2C-3D1A-5606D2990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9" y="2605425"/>
            <a:ext cx="7674005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09407-1108-1131-3569-9A6A8BD05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ra No1"/>
              </a:rPr>
              <a:t>INTRODUCTION TO PYTHON</a:t>
            </a:r>
            <a:endParaRPr lang="en-ID" sz="5400" b="1" dirty="0">
              <a:solidFill>
                <a:schemeClr val="bg1"/>
              </a:solidFill>
              <a:latin typeface="Centra No1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C12603-A235-044E-5887-510942E7E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147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87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5" y="1690688"/>
            <a:ext cx="6686550" cy="18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05" y="3576638"/>
            <a:ext cx="49815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7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56" y="2087880"/>
            <a:ext cx="79819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31CA2-6984-D923-8842-4929D7768D6A}"/>
              </a:ext>
            </a:extLst>
          </p:cNvPr>
          <p:cNvSpPr txBox="1"/>
          <p:nvPr/>
        </p:nvSpPr>
        <p:spPr>
          <a:xfrm>
            <a:off x="4004841" y="5347504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Name[10]?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11080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47" y="1980112"/>
            <a:ext cx="8134350" cy="281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CDD38D-592F-AB2C-E37E-BB6D3563ADB9}"/>
                  </a:ext>
                </a:extLst>
              </p14:cNvPr>
              <p14:cNvContentPartPr/>
              <p14:nvPr/>
            </p14:nvContentPartPr>
            <p14:xfrm>
              <a:off x="2178000" y="3784680"/>
              <a:ext cx="7690320" cy="15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CDD38D-592F-AB2C-E37E-BB6D3563AD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8640" y="3775320"/>
                <a:ext cx="7709040" cy="15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75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620" y="1329642"/>
            <a:ext cx="7820025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84663-15B2-9E6A-B8F9-124A7E3E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620" y="4565428"/>
            <a:ext cx="8356802" cy="1325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7253C-B890-7847-12AD-76108E83C4C9}"/>
              </a:ext>
            </a:extLst>
          </p:cNvPr>
          <p:cNvSpPr txBox="1"/>
          <p:nvPr/>
        </p:nvSpPr>
        <p:spPr>
          <a:xfrm>
            <a:off x="10081549" y="3703899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‘Son’?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0232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2009775"/>
            <a:ext cx="8058150" cy="2838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D1478-8440-1564-2A3D-CD920E64D1A8}"/>
              </a:ext>
            </a:extLst>
          </p:cNvPr>
          <p:cNvSpPr txBox="1"/>
          <p:nvPr/>
        </p:nvSpPr>
        <p:spPr>
          <a:xfrm>
            <a:off x="2442258" y="503498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Name[::</a:t>
            </a:r>
            <a:r>
              <a:rPr lang="en-ID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ID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]?</a:t>
            </a:r>
          </a:p>
        </p:txBody>
      </p:sp>
    </p:spTree>
    <p:extLst>
      <p:ext uri="{BB962C8B-B14F-4D97-AF65-F5344CB8AC3E}">
        <p14:creationId xmlns:p14="http://schemas.microsoft.com/office/powerpoint/2010/main" val="2830503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976437"/>
            <a:ext cx="79343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70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Tuple : Slicing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2428875"/>
            <a:ext cx="77914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3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Tuple : Replicate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E7A03-9A44-343A-89CA-676A1A2D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94" y="2104015"/>
            <a:ext cx="7279201" cy="19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5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15" y="2046787"/>
            <a:ext cx="68865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7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MOST POPULAR PROGRAMMING LANGUAGE –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IEEE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44" y="2309052"/>
            <a:ext cx="6466334" cy="37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5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String is immutable (</a:t>
            </a:r>
            <a:r>
              <a:rPr lang="en-US" dirty="0" err="1">
                <a:solidFill>
                  <a:srgbClr val="FF0000"/>
                </a:solidFill>
              </a:rPr>
              <a:t>tidak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berubah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007189"/>
            <a:ext cx="4000500" cy="1171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44937" y="2599509"/>
            <a:ext cx="50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072" y="3610519"/>
            <a:ext cx="55149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3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F28F-1F10-5C32-EFAE-5E219CA9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Strings: escape sequences</a:t>
            </a:r>
            <a:endParaRPr lang="en-ID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B7C5D-D0D8-E941-7380-EF89EDAE6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2" y="1706974"/>
            <a:ext cx="7610246" cy="1722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68EE3-1D20-BF22-6541-187B11E1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46" y="3567605"/>
            <a:ext cx="5842708" cy="13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3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F28F-1F10-5C32-EFAE-5E219CA9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Strings: escape sequences</a:t>
            </a:r>
            <a:endParaRPr lang="en-ID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D4A7BF-32A9-FB4C-C0C3-32AC2674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25" y="2098038"/>
            <a:ext cx="5496672" cy="1891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F6060B-D6CC-D1D0-2BD3-29CBD6848D67}"/>
              </a:ext>
            </a:extLst>
          </p:cNvPr>
          <p:cNvSpPr txBox="1"/>
          <p:nvPr/>
        </p:nvSpPr>
        <p:spPr>
          <a:xfrm>
            <a:off x="6898511" y="2257064"/>
            <a:ext cx="1072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t: tab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1476315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55B1A4-860E-468D-9E3D-D5ECD52DF2F2}"/>
              </a:ext>
            </a:extLst>
          </p:cNvPr>
          <p:cNvSpPr txBox="1">
            <a:spLocks/>
          </p:cNvSpPr>
          <p:nvPr/>
        </p:nvSpPr>
        <p:spPr>
          <a:xfrm>
            <a:off x="1400175" y="2775238"/>
            <a:ext cx="9144000" cy="1307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Centra No1 Medium" pitchFamily="50" charset="0"/>
                <a:ea typeface="Centra No1 Medium" pitchFamily="50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410352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Mengapa</a:t>
            </a:r>
            <a:r>
              <a:rPr lang="en-US" b="1" dirty="0">
                <a:solidFill>
                  <a:srgbClr val="FF0000"/>
                </a:solidFill>
              </a:rPr>
              <a:t> python?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1BA8D-FD74-1744-7F78-BEC5C9C3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792"/>
            <a:ext cx="5688910" cy="4167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499EE-AA03-42DD-FC94-BA9F6489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78" y="958987"/>
            <a:ext cx="1966381" cy="202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736BC-E4F8-5CFA-FC30-486FDE32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882" y="3362446"/>
            <a:ext cx="2302047" cy="19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Mengapa</a:t>
            </a:r>
            <a:r>
              <a:rPr lang="en-US" b="1" dirty="0">
                <a:solidFill>
                  <a:srgbClr val="FF0000"/>
                </a:solidFill>
              </a:rPr>
              <a:t> python?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34" y="1690688"/>
            <a:ext cx="10476262" cy="38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Python </a:t>
            </a:r>
            <a:r>
              <a:rPr lang="en-US" sz="4000" dirty="0" err="1">
                <a:solidFill>
                  <a:srgbClr val="FF0000"/>
                </a:solidFill>
              </a:rPr>
              <a:t>menjadi</a:t>
            </a:r>
            <a:r>
              <a:rPr lang="en-US" sz="4000" dirty="0">
                <a:solidFill>
                  <a:srgbClr val="FF0000"/>
                </a:solidFill>
              </a:rPr>
              <a:t> yang </a:t>
            </a:r>
            <a:r>
              <a:rPr lang="en-US" sz="4000" dirty="0" err="1">
                <a:solidFill>
                  <a:srgbClr val="FF0000"/>
                </a:solidFill>
              </a:rPr>
              <a:t>pertama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dalam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Daftar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Keahlian</a:t>
            </a:r>
            <a:r>
              <a:rPr lang="en-US" sz="4000" dirty="0">
                <a:solidFill>
                  <a:srgbClr val="FF0000"/>
                </a:solidFill>
              </a:rPr>
              <a:t> yang paling </a:t>
            </a:r>
            <a:r>
              <a:rPr lang="en-US" sz="4000" dirty="0" err="1">
                <a:solidFill>
                  <a:srgbClr val="FF0000"/>
                </a:solidFill>
              </a:rPr>
              <a:t>dibutuhkan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5633" y="5643585"/>
            <a:ext cx="2172341" cy="477737"/>
          </a:xfrm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sumber</a:t>
            </a:r>
            <a:r>
              <a:rPr lang="en-US" dirty="0"/>
              <a:t> : https://towardsdatascience.com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36" y="1690688"/>
            <a:ext cx="8660312" cy="38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2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</a:t>
            </a:r>
            <a:r>
              <a:rPr lang="en-US" dirty="0" err="1">
                <a:solidFill>
                  <a:srgbClr val="FF0000"/>
                </a:solidFill>
              </a:rPr>
              <a:t>digunakan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Youtube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55" y="2475956"/>
            <a:ext cx="96964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5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</a:t>
            </a:r>
            <a:r>
              <a:rPr lang="en-US" dirty="0" err="1">
                <a:solidFill>
                  <a:srgbClr val="FF0000"/>
                </a:solidFill>
              </a:rPr>
              <a:t>digunakan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beberapa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Industri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58" y="1540217"/>
            <a:ext cx="94583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332</Words>
  <Application>Microsoft Office PowerPoint</Application>
  <PresentationFormat>Widescreen</PresentationFormat>
  <Paragraphs>90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9" baseType="lpstr">
      <vt:lpstr>Arial</vt:lpstr>
      <vt:lpstr>Arial MT</vt:lpstr>
      <vt:lpstr>Britannic Bold</vt:lpstr>
      <vt:lpstr>Calibri</vt:lpstr>
      <vt:lpstr>Calibri Light</vt:lpstr>
      <vt:lpstr>Centra No1</vt:lpstr>
      <vt:lpstr>Centra No1 Extrabold</vt:lpstr>
      <vt:lpstr>Centra No1 Light</vt:lpstr>
      <vt:lpstr>Centra No1 Medium</vt:lpstr>
      <vt:lpstr>Courier New</vt:lpstr>
      <vt:lpstr>Segoe UI</vt:lpstr>
      <vt:lpstr>Tahoma</vt:lpstr>
      <vt:lpstr>Verdana</vt:lpstr>
      <vt:lpstr>Wingdings</vt:lpstr>
      <vt:lpstr>Office Theme</vt:lpstr>
      <vt:lpstr>Custom Design</vt:lpstr>
      <vt:lpstr>PowerPoint Presentation</vt:lpstr>
      <vt:lpstr>PowerPoint Presentation</vt:lpstr>
      <vt:lpstr>INTRODUCTION TO PYTHON</vt:lpstr>
      <vt:lpstr>THE MOST POPULAR PROGRAMMING LANGUAGE – 2021</vt:lpstr>
      <vt:lpstr>Mengapa python?</vt:lpstr>
      <vt:lpstr>Mengapa python?</vt:lpstr>
      <vt:lpstr>Python menjadi yang pertama dalam Daftar Keahlian yang paling dibutuhkan</vt:lpstr>
      <vt:lpstr>Python digunakan pada Youtube</vt:lpstr>
      <vt:lpstr>Python digunakan pada beberapa Industri</vt:lpstr>
      <vt:lpstr>Fitur Python</vt:lpstr>
      <vt:lpstr>Perbedaan python dengan C dan Java</vt:lpstr>
      <vt:lpstr>Konsep Python : REPL Environment</vt:lpstr>
      <vt:lpstr>Pilihan Development Environment</vt:lpstr>
      <vt:lpstr>Anaconda Distribution </vt:lpstr>
      <vt:lpstr>Jupyter Notebook</vt:lpstr>
      <vt:lpstr>Google Colaboratory</vt:lpstr>
      <vt:lpstr>Membuat Folder di Google Drive </vt:lpstr>
      <vt:lpstr>TIPE DATA DAN VARIABEL</vt:lpstr>
      <vt:lpstr>Tipe Data Python</vt:lpstr>
      <vt:lpstr>Tipe Data Python</vt:lpstr>
      <vt:lpstr>Variabel</vt:lpstr>
      <vt:lpstr>Variabel</vt:lpstr>
      <vt:lpstr>Variabel</vt:lpstr>
      <vt:lpstr>EKSPRESSION DAN OPERATORS</vt:lpstr>
      <vt:lpstr>Ekspresi : Operasi Matematika</vt:lpstr>
      <vt:lpstr>OPERATORS</vt:lpstr>
      <vt:lpstr>OPERATORS</vt:lpstr>
      <vt:lpstr>OPERATORS</vt:lpstr>
      <vt:lpstr>OPERATORS</vt:lpstr>
      <vt:lpstr>STRING</vt:lpstr>
      <vt:lpstr>String</vt:lpstr>
      <vt:lpstr>String</vt:lpstr>
      <vt:lpstr>String</vt:lpstr>
      <vt:lpstr>String</vt:lpstr>
      <vt:lpstr>String</vt:lpstr>
      <vt:lpstr>String</vt:lpstr>
      <vt:lpstr>Tuple : Slicing</vt:lpstr>
      <vt:lpstr>Tuple : Replicate</vt:lpstr>
      <vt:lpstr>String</vt:lpstr>
      <vt:lpstr>String is immutable (tidak bisa berubah)</vt:lpstr>
      <vt:lpstr>Strings: escape sequences</vt:lpstr>
      <vt:lpstr>Strings: escape sequences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 Ade Lose Hermanto</dc:creator>
  <cp:lastModifiedBy>langlang gumilar</cp:lastModifiedBy>
  <cp:revision>206</cp:revision>
  <dcterms:created xsi:type="dcterms:W3CDTF">2021-06-30T05:49:24Z</dcterms:created>
  <dcterms:modified xsi:type="dcterms:W3CDTF">2023-05-21T03:40:10Z</dcterms:modified>
</cp:coreProperties>
</file>